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01CF45-0A60-4C40-AD65-DBFB76C73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37F8EA-4D5F-4271-96FE-6D04432B4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44DA1A-C285-49AA-85D0-46EF4DE0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7ABFF8-0407-4335-8CBA-A8BFC7FD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4C1628-09B8-47AD-88DD-8D46451B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08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9E3B82-5A5B-413E-B116-73D113DD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B379C1-50AA-4061-853B-B9E209834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4AEA23-D417-485B-ABDC-BD78C96F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918F2C-C9E2-4AED-8430-82A23575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ED9635-02AF-4092-8DA4-D182ADFC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72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DCC8BD8-A860-4BA9-9552-124C8937D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6055469-B955-4DE9-A06F-06FD8E83F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EBE575-097E-43DC-930F-6EDC58A3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920552-7002-4407-A366-3461A61C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A29DFD-9524-49BB-8B80-A5BE3975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97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C134B2-93C0-44ED-BA2E-61B92D11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2F214-7303-46F0-B6FD-B6DA86DF7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291DCE-2673-4C7C-841C-5A604D28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44A584-B5C5-4E26-90DF-5B5B2FD5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3FEC31-8190-48C0-8542-99987767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2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AD5B10-5BE2-48E3-80A7-2047718A8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82779F-3483-4A96-B71E-6CBFA9EA3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B68DA0-FACF-4DBB-9404-0290D0C4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E1F906-D282-4D35-8F0C-3A57E848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EABC02-4540-40CC-8EC1-812CA68F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5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0C3BB-8CF3-4909-B219-98B44946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86D11F-7E9B-4663-921C-63B8D03CD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816D4AC-AB03-4D0A-A034-E19E8A8B3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521CBC-6FF1-4A17-80BC-6A803B91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233E86-AE7E-40BE-97C7-37069300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B22500-97B1-4372-8C54-B730BB3B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65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991BF9-8500-4C66-88E7-7974B683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85C5DC-FE24-4C8F-ABA1-0F9B28806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FCD19C-3C28-4D5E-A338-2B083A20B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40173ED-AF93-40B3-9A40-7639267EB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45D7214-C156-4772-BD98-1E6750089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A97AA41-3F4A-4E0A-8F72-EB302730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8C8837A-A92D-4DCF-9750-6F6758F7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504CB7F-6FD2-4F1D-B2EE-1EEC5CB1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54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7CFC94-FEC0-4737-8780-D531E2B0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D941270-7B48-43CD-9C10-90E7006A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4B783B9-E8BC-41B7-AA18-B4ABE394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A72846B-DB39-403E-81F9-9B45A634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287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B6B1B3C-5AE2-4FB0-832F-0D36398E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B4FDDD7-EB9D-4655-A1E6-4C61AE1F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6D2C014-F4C7-432F-9780-0B443ECF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1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50B997-5022-4158-8617-B0CF7082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015A2D-A59D-4439-BD30-F4649F2F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23F7596-2E7F-4554-BE94-732ECC576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256254D-F9B3-4FE6-9AAD-C916A6A7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6A3FC34-2EB4-40A7-B0F9-F1A2F4E4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3883FF8-EDD8-492F-8F5E-511A83E4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4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DDA60C-7FAA-4B65-A0FE-6166C193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5B0EA34-B9B9-47E3-B0E8-71336AFAF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E24F524-4A16-4F1A-A9A7-F5F7841AE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3D91EF6-9B8B-41A3-AF41-D24CC6C2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8F0939-F189-4C72-9D7C-3C41AC5A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59DC3E1-8B1C-483E-841C-E7006FB2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25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8C6FDE7-2C4F-442C-93E5-EC880DC0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DB551D7-3FA8-47DA-9632-C6DC5EBDC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29B01F3-A399-4461-9FDF-5E0AEC12F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6ED7-4195-46A1-8238-737F3014981F}" type="datetimeFigureOut">
              <a:rPr lang="el-GR" smtClean="0"/>
              <a:t>19/11/2021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850D00-CD62-476B-A019-37FFCBB04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232CEF-9766-4CBC-82FA-FB6CBB988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15A3-343D-4051-88E1-78279947C7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98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2D2230B-EF04-4095-B268-F846875DD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" y="617125"/>
            <a:ext cx="11980119" cy="55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1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63B42E82-A7D3-4E07-ADE7-9CE9124C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14664"/>
              </p:ext>
            </p:extLst>
          </p:nvPr>
        </p:nvGraphicFramePr>
        <p:xfrm>
          <a:off x="657726" y="186129"/>
          <a:ext cx="10812379" cy="5329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318">
                  <a:extLst>
                    <a:ext uri="{9D8B030D-6E8A-4147-A177-3AD203B41FA5}">
                      <a16:colId xmlns:a16="http://schemas.microsoft.com/office/drawing/2014/main" val="97568572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3405353"/>
                    </a:ext>
                  </a:extLst>
                </a:gridCol>
                <a:gridCol w="2206305">
                  <a:extLst>
                    <a:ext uri="{9D8B030D-6E8A-4147-A177-3AD203B41FA5}">
                      <a16:colId xmlns:a16="http://schemas.microsoft.com/office/drawing/2014/main" val="2378158439"/>
                    </a:ext>
                  </a:extLst>
                </a:gridCol>
                <a:gridCol w="1963024">
                  <a:extLst>
                    <a:ext uri="{9D8B030D-6E8A-4147-A177-3AD203B41FA5}">
                      <a16:colId xmlns:a16="http://schemas.microsoft.com/office/drawing/2014/main" val="1212044857"/>
                    </a:ext>
                  </a:extLst>
                </a:gridCol>
                <a:gridCol w="1923433">
                  <a:extLst>
                    <a:ext uri="{9D8B030D-6E8A-4147-A177-3AD203B41FA5}">
                      <a16:colId xmlns:a16="http://schemas.microsoft.com/office/drawing/2014/main" val="4216077088"/>
                    </a:ext>
                  </a:extLst>
                </a:gridCol>
              </a:tblGrid>
              <a:tr h="1038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ΕΛΕΓΧΟΙ COVID-19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ΑΡΙΘΜΟΣ ΕΛΕΓΧΩΝ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ΑΡΙΘΜΟΣ ΠΑΡΑΒΑΣΕΩΝ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ΠΡΟΣΤΙΜΑ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ΑΝΑΣΤΟΛΕΣ 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98635"/>
                  </a:ext>
                </a:extLst>
              </a:tr>
              <a:tr h="1572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dirty="0">
                          <a:effectLst/>
                        </a:rPr>
                        <a:t>ΣΕΠΤΕΜΒΡΙΟΣ 2021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4.245.579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9.657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3.068.539€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254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214484"/>
                  </a:ext>
                </a:extLst>
              </a:tr>
              <a:tr h="1080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>
                          <a:effectLst/>
                        </a:rPr>
                        <a:t>ΟΚΤΩΒΡΙΟΣ 2021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>
                          <a:effectLst/>
                        </a:rPr>
                        <a:t>3.377.956</a:t>
                      </a:r>
                      <a:endParaRPr lang="el-GR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>
                          <a:effectLst/>
                        </a:rPr>
                        <a:t>8.349</a:t>
                      </a:r>
                      <a:endParaRPr lang="el-GR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2.831.100€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219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1307246"/>
                  </a:ext>
                </a:extLst>
              </a:tr>
              <a:tr h="1637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>
                          <a:effectLst/>
                        </a:rPr>
                        <a:t>01-17 ΝΟΕΜΒΡΙΟΥ 2021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>
                          <a:effectLst/>
                        </a:rPr>
                        <a:t>1.469.269</a:t>
                      </a:r>
                      <a:endParaRPr lang="el-GR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>
                          <a:effectLst/>
                        </a:rPr>
                        <a:t>5.994</a:t>
                      </a:r>
                      <a:endParaRPr lang="el-GR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2.142.600€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3000" dirty="0">
                          <a:effectLst/>
                        </a:rPr>
                        <a:t>128</a:t>
                      </a:r>
                      <a:endParaRPr lang="el-G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22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44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31EB7C09-B38C-4714-BD57-DD6E7CD85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32" y="659645"/>
            <a:ext cx="9561094" cy="5376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780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B714BD6E-822E-4E55-B01A-85591E1E8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5" y="742867"/>
            <a:ext cx="9849853" cy="5443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1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03EB9111-12D3-4D26-8653-F3B675C89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80" y="593558"/>
            <a:ext cx="9992532" cy="5133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0062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Ευρεία οθόνη</PresentationFormat>
  <Paragraphs>20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angelos.binis@outlook.com.gr</dc:creator>
  <cp:lastModifiedBy>angelos.binis@outlook.com.gr</cp:lastModifiedBy>
  <cp:revision>2</cp:revision>
  <dcterms:created xsi:type="dcterms:W3CDTF">2021-11-18T18:11:36Z</dcterms:created>
  <dcterms:modified xsi:type="dcterms:W3CDTF">2021-11-19T05:53:51Z</dcterms:modified>
</cp:coreProperties>
</file>