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56" r:id="rId4"/>
    <p:sldId id="257" r:id="rId5"/>
    <p:sldId id="258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01CF45-0A60-4C40-AD65-DBFB76C73D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837F8EA-4D5F-4271-96FE-6D04432B47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B44DA1A-C285-49AA-85D0-46EF4DE09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6ED7-4195-46A1-8238-737F3014981F}" type="datetimeFigureOut">
              <a:rPr lang="el-GR" smtClean="0"/>
              <a:t>19/11/2021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A7ABFF8-0407-4335-8CBA-A8BFC7FD5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14C1628-09B8-47AD-88DD-8D46451B8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15A3-343D-4051-88E1-78279947C7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7083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29E3B82-5A5B-413E-B116-73D113DDC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7B379C1-50AA-4061-853B-B9E2098343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04AEA23-D417-485B-ABDC-BD78C96F9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6ED7-4195-46A1-8238-737F3014981F}" type="datetimeFigureOut">
              <a:rPr lang="el-GR" smtClean="0"/>
              <a:t>19/11/2021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C918F2C-C9E2-4AED-8430-82A235750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DED9635-02AF-4092-8DA4-D182ADFCC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15A3-343D-4051-88E1-78279947C7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7729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DCC8BD8-A860-4BA9-9552-124C8937D4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6055469-B955-4DE9-A06F-06FD8E83F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BEBE575-097E-43DC-930F-6EDC58A33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6ED7-4195-46A1-8238-737F3014981F}" type="datetimeFigureOut">
              <a:rPr lang="el-GR" smtClean="0"/>
              <a:t>19/11/2021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9920552-7002-4407-A366-3461A61C0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AA29DFD-9524-49BB-8B80-A5BE3975E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15A3-343D-4051-88E1-78279947C7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977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C134B2-93C0-44ED-BA2E-61B92D116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3F2F214-7303-46F0-B6FD-B6DA86DF7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2291DCE-2673-4C7C-841C-5A604D288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6ED7-4195-46A1-8238-737F3014981F}" type="datetimeFigureOut">
              <a:rPr lang="el-GR" smtClean="0"/>
              <a:t>19/11/2021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544A584-B5C5-4E26-90DF-5B5B2FD5E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63FEC31-8190-48C0-8542-999877675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15A3-343D-4051-88E1-78279947C7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42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AD5B10-5BE2-48E3-80A7-2047718A8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482779F-3483-4A96-B71E-6CBFA9EA3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3B68DA0-FACF-4DBB-9404-0290D0C4C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6ED7-4195-46A1-8238-737F3014981F}" type="datetimeFigureOut">
              <a:rPr lang="el-GR" smtClean="0"/>
              <a:t>19/11/2021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2E1F906-D282-4D35-8F0C-3A57E848A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9EABC02-4540-40CC-8EC1-812CA68F3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15A3-343D-4051-88E1-78279947C7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4564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B0C3BB-8CF3-4909-B219-98B44946C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486D11F-7E9B-4663-921C-63B8D03CD5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816D4AC-AB03-4D0A-A034-E19E8A8B36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D521CBC-6FF1-4A17-80BC-6A803B91A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6ED7-4195-46A1-8238-737F3014981F}" type="datetimeFigureOut">
              <a:rPr lang="el-GR" smtClean="0"/>
              <a:t>19/11/2021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B233E86-AE7E-40BE-97C7-37069300E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BB22500-97B1-4372-8C54-B730BB3B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15A3-343D-4051-88E1-78279947C7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765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991BF9-8500-4C66-88E7-7974B6835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E85C5DC-FE24-4C8F-ABA1-0F9B28806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1FCD19C-3C28-4D5E-A338-2B083A20B6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40173ED-AF93-40B3-9A40-7639267EBB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45D7214-C156-4772-BD98-1E6750089C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A97AA41-3F4A-4E0A-8F72-EB3027309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6ED7-4195-46A1-8238-737F3014981F}" type="datetimeFigureOut">
              <a:rPr lang="el-GR" smtClean="0"/>
              <a:t>19/11/2021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38C8837A-A92D-4DCF-9750-6F6758F7F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E504CB7F-6FD2-4F1D-B2EE-1EEC5CB11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15A3-343D-4051-88E1-78279947C7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2543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7CFC94-FEC0-4737-8780-D531E2B0C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D941270-7B48-43CD-9C10-90E7006A4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6ED7-4195-46A1-8238-737F3014981F}" type="datetimeFigureOut">
              <a:rPr lang="el-GR" smtClean="0"/>
              <a:t>19/11/2021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4B783B9-E8BC-41B7-AA18-B4ABE394D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A72846B-DB39-403E-81F9-9B45A634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15A3-343D-4051-88E1-78279947C7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287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B6B1B3C-5AE2-4FB0-832F-0D36398E3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6ED7-4195-46A1-8238-737F3014981F}" type="datetimeFigureOut">
              <a:rPr lang="el-GR" smtClean="0"/>
              <a:t>19/11/2021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7B4FDDD7-EB9D-4655-A1E6-4C61AE1FD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6D2C014-F4C7-432F-9780-0B443ECF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15A3-343D-4051-88E1-78279947C7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91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50B997-5022-4158-8617-B0CF70829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7015A2D-A59D-4439-BD30-F4649F2F1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23F7596-2E7F-4554-BE94-732ECC57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256254D-F9B3-4FE6-9AAD-C916A6A7D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6ED7-4195-46A1-8238-737F3014981F}" type="datetimeFigureOut">
              <a:rPr lang="el-GR" smtClean="0"/>
              <a:t>19/11/2021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6A3FC34-2EB4-40A7-B0F9-F1A2F4E4D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3883FF8-EDD8-492F-8F5E-511A83E43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15A3-343D-4051-88E1-78279947C7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048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DDA60C-7FAA-4B65-A0FE-6166C1935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65B0EA34-B9B9-47E3-B0E8-71336AFAF4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E24F524-4A16-4F1A-A9A7-F5F7841AE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3D91EF6-9B8B-41A3-AF41-D24CC6C23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6ED7-4195-46A1-8238-737F3014981F}" type="datetimeFigureOut">
              <a:rPr lang="el-GR" smtClean="0"/>
              <a:t>19/11/2021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78F0939-F189-4C72-9D7C-3C41AC5A5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59DC3E1-8B1C-483E-841C-E7006FB24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15A3-343D-4051-88E1-78279947C7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2546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8C6FDE7-2C4F-442C-93E5-EC880DC0D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DB551D7-3FA8-47DA-9632-C6DC5EBDC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29B01F3-A399-4461-9FDF-5E0AEC12FE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B6ED7-4195-46A1-8238-737F3014981F}" type="datetimeFigureOut">
              <a:rPr lang="el-GR" smtClean="0"/>
              <a:t>19/11/2021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7850D00-CD62-476B-A019-37FFCBB041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5232CEF-9766-4CBC-82FA-FB6CBB988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F15A3-343D-4051-88E1-78279947C7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2987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12D2230B-EF04-4095-B268-F846875DD0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38" y="617125"/>
            <a:ext cx="11980119" cy="559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415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63B42E82-A7D3-4E07-ADE7-9CE9124CA9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114664"/>
              </p:ext>
            </p:extLst>
          </p:nvPr>
        </p:nvGraphicFramePr>
        <p:xfrm>
          <a:off x="657726" y="186129"/>
          <a:ext cx="10812379" cy="53297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66318">
                  <a:extLst>
                    <a:ext uri="{9D8B030D-6E8A-4147-A177-3AD203B41FA5}">
                      <a16:colId xmlns:a16="http://schemas.microsoft.com/office/drawing/2014/main" val="97568572"/>
                    </a:ext>
                  </a:extLst>
                </a:gridCol>
                <a:gridCol w="1753299">
                  <a:extLst>
                    <a:ext uri="{9D8B030D-6E8A-4147-A177-3AD203B41FA5}">
                      <a16:colId xmlns:a16="http://schemas.microsoft.com/office/drawing/2014/main" val="3405353"/>
                    </a:ext>
                  </a:extLst>
                </a:gridCol>
                <a:gridCol w="2206305">
                  <a:extLst>
                    <a:ext uri="{9D8B030D-6E8A-4147-A177-3AD203B41FA5}">
                      <a16:colId xmlns:a16="http://schemas.microsoft.com/office/drawing/2014/main" val="2378158439"/>
                    </a:ext>
                  </a:extLst>
                </a:gridCol>
                <a:gridCol w="1963024">
                  <a:extLst>
                    <a:ext uri="{9D8B030D-6E8A-4147-A177-3AD203B41FA5}">
                      <a16:colId xmlns:a16="http://schemas.microsoft.com/office/drawing/2014/main" val="1212044857"/>
                    </a:ext>
                  </a:extLst>
                </a:gridCol>
                <a:gridCol w="1923433">
                  <a:extLst>
                    <a:ext uri="{9D8B030D-6E8A-4147-A177-3AD203B41FA5}">
                      <a16:colId xmlns:a16="http://schemas.microsoft.com/office/drawing/2014/main" val="4216077088"/>
                    </a:ext>
                  </a:extLst>
                </a:gridCol>
              </a:tblGrid>
              <a:tr h="10386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800" dirty="0">
                          <a:effectLst/>
                        </a:rPr>
                        <a:t>ΕΛΕΓΧΟΙ COVID-19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800" dirty="0">
                          <a:effectLst/>
                        </a:rPr>
                        <a:t>ΑΡΙΘΜΟΣ ΕΛΕΓΧΩΝ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800" dirty="0">
                          <a:effectLst/>
                        </a:rPr>
                        <a:t>ΑΡΙΘΜΟΣ ΠΑΡΑΒΑΣΕΩΝ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800" dirty="0">
                          <a:effectLst/>
                        </a:rPr>
                        <a:t>ΠΡΟΣΤΙΜΑ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800" dirty="0">
                          <a:effectLst/>
                        </a:rPr>
                        <a:t>ΑΝΑΣΤΟΛΕΣ 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7398635"/>
                  </a:ext>
                </a:extLst>
              </a:tr>
              <a:tr h="15723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800" dirty="0">
                          <a:effectLst/>
                        </a:rPr>
                        <a:t>ΣΕΠΤΕΜΒΡΙΟΣ 2021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3000" dirty="0">
                          <a:effectLst/>
                        </a:rPr>
                        <a:t>4.245.579</a:t>
                      </a:r>
                      <a:endParaRPr lang="el-GR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3000" dirty="0">
                          <a:effectLst/>
                        </a:rPr>
                        <a:t>9.657</a:t>
                      </a:r>
                      <a:endParaRPr lang="el-GR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3000" dirty="0">
                          <a:effectLst/>
                        </a:rPr>
                        <a:t>3.068.539€</a:t>
                      </a:r>
                      <a:endParaRPr lang="el-GR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3000" dirty="0">
                          <a:effectLst/>
                        </a:rPr>
                        <a:t>254</a:t>
                      </a:r>
                      <a:endParaRPr lang="el-GR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1214484"/>
                  </a:ext>
                </a:extLst>
              </a:tr>
              <a:tr h="10809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800">
                          <a:effectLst/>
                        </a:rPr>
                        <a:t>ΟΚΤΩΒΡΙΟΣ 2021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3000">
                          <a:effectLst/>
                        </a:rPr>
                        <a:t>3.377.956</a:t>
                      </a:r>
                      <a:endParaRPr lang="el-GR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3000">
                          <a:effectLst/>
                        </a:rPr>
                        <a:t>8.349</a:t>
                      </a:r>
                      <a:endParaRPr lang="el-GR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3000" dirty="0">
                          <a:effectLst/>
                        </a:rPr>
                        <a:t>2.831.100€</a:t>
                      </a:r>
                      <a:endParaRPr lang="el-GR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3000" dirty="0">
                          <a:effectLst/>
                        </a:rPr>
                        <a:t>219</a:t>
                      </a:r>
                      <a:endParaRPr lang="el-GR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1307246"/>
                  </a:ext>
                </a:extLst>
              </a:tr>
              <a:tr h="16378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800">
                          <a:effectLst/>
                        </a:rPr>
                        <a:t>01-17 ΝΟΕΜΒΡΙΟΥ 2021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3000">
                          <a:effectLst/>
                        </a:rPr>
                        <a:t>1.469.269</a:t>
                      </a:r>
                      <a:endParaRPr lang="el-GR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3000">
                          <a:effectLst/>
                        </a:rPr>
                        <a:t>5.994</a:t>
                      </a:r>
                      <a:endParaRPr lang="el-GR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3000" dirty="0">
                          <a:effectLst/>
                        </a:rPr>
                        <a:t>2.142.600€</a:t>
                      </a:r>
                      <a:endParaRPr lang="el-GR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3000" dirty="0">
                          <a:effectLst/>
                        </a:rPr>
                        <a:t>128</a:t>
                      </a:r>
                      <a:endParaRPr lang="el-GR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8221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6444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31EB7C09-B38C-4714-BD57-DD6E7CD858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9832" y="659645"/>
            <a:ext cx="9561094" cy="53763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7800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B714BD6E-822E-4E55-B01A-85591E1E8C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905" y="742867"/>
            <a:ext cx="9849853" cy="54431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611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03EB9111-12D3-4D26-8653-F3B675C890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780" y="593558"/>
            <a:ext cx="9992532" cy="51334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600629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30</Words>
  <Application>Microsoft Office PowerPoint</Application>
  <PresentationFormat>Ευρεία οθόνη</PresentationFormat>
  <Paragraphs>20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angelos.binis@outlook.com.gr</dc:creator>
  <cp:lastModifiedBy>angelos.binis@outlook.com.gr</cp:lastModifiedBy>
  <cp:revision>2</cp:revision>
  <dcterms:created xsi:type="dcterms:W3CDTF">2021-11-18T18:11:36Z</dcterms:created>
  <dcterms:modified xsi:type="dcterms:W3CDTF">2021-11-19T05:53:51Z</dcterms:modified>
</cp:coreProperties>
</file>